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7" r:id="rId2"/>
    <p:sldId id="321" r:id="rId3"/>
    <p:sldId id="386" r:id="rId4"/>
    <p:sldId id="387" r:id="rId5"/>
    <p:sldId id="402" r:id="rId6"/>
    <p:sldId id="403" r:id="rId7"/>
    <p:sldId id="404" r:id="rId8"/>
    <p:sldId id="405" r:id="rId9"/>
    <p:sldId id="406" r:id="rId10"/>
    <p:sldId id="407" r:id="rId11"/>
    <p:sldId id="377" r:id="rId12"/>
    <p:sldId id="388" r:id="rId13"/>
    <p:sldId id="389" r:id="rId14"/>
    <p:sldId id="408" r:id="rId15"/>
    <p:sldId id="409" r:id="rId16"/>
    <p:sldId id="410" r:id="rId17"/>
    <p:sldId id="411" r:id="rId18"/>
    <p:sldId id="412" r:id="rId19"/>
    <p:sldId id="413" r:id="rId20"/>
    <p:sldId id="414" r:id="rId21"/>
    <p:sldId id="378" r:id="rId22"/>
    <p:sldId id="390" r:id="rId23"/>
    <p:sldId id="391" r:id="rId24"/>
    <p:sldId id="379" r:id="rId25"/>
    <p:sldId id="392" r:id="rId26"/>
    <p:sldId id="393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394" r:id="rId37"/>
    <p:sldId id="437" r:id="rId38"/>
    <p:sldId id="438" r:id="rId39"/>
    <p:sldId id="439" r:id="rId40"/>
    <p:sldId id="380" r:id="rId41"/>
    <p:sldId id="395" r:id="rId42"/>
    <p:sldId id="424" r:id="rId43"/>
    <p:sldId id="425" r:id="rId44"/>
    <p:sldId id="426" r:id="rId45"/>
    <p:sldId id="427" r:id="rId46"/>
    <p:sldId id="428" r:id="rId47"/>
    <p:sldId id="429" r:id="rId48"/>
    <p:sldId id="436" r:id="rId49"/>
    <p:sldId id="430" r:id="rId50"/>
    <p:sldId id="431" r:id="rId51"/>
    <p:sldId id="432" r:id="rId52"/>
    <p:sldId id="433" r:id="rId53"/>
    <p:sldId id="434" r:id="rId54"/>
    <p:sldId id="483" r:id="rId55"/>
    <p:sldId id="484" r:id="rId56"/>
    <p:sldId id="486" r:id="rId57"/>
    <p:sldId id="381" r:id="rId58"/>
    <p:sldId id="396" r:id="rId59"/>
    <p:sldId id="397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382" r:id="rId70"/>
    <p:sldId id="398" r:id="rId71"/>
    <p:sldId id="488" r:id="rId72"/>
    <p:sldId id="399" r:id="rId73"/>
    <p:sldId id="449" r:id="rId74"/>
    <p:sldId id="450" r:id="rId75"/>
    <p:sldId id="451" r:id="rId76"/>
    <p:sldId id="452" r:id="rId77"/>
    <p:sldId id="453" r:id="rId78"/>
    <p:sldId id="454" r:id="rId79"/>
    <p:sldId id="455" r:id="rId80"/>
    <p:sldId id="463" r:id="rId81"/>
    <p:sldId id="464" r:id="rId82"/>
    <p:sldId id="457" r:id="rId83"/>
    <p:sldId id="458" r:id="rId84"/>
    <p:sldId id="459" r:id="rId85"/>
    <p:sldId id="460" r:id="rId86"/>
    <p:sldId id="461" r:id="rId87"/>
    <p:sldId id="456" r:id="rId88"/>
    <p:sldId id="384" r:id="rId89"/>
    <p:sldId id="476" r:id="rId90"/>
    <p:sldId id="477" r:id="rId91"/>
    <p:sldId id="482" r:id="rId92"/>
    <p:sldId id="478" r:id="rId93"/>
    <p:sldId id="479" r:id="rId94"/>
    <p:sldId id="480" r:id="rId95"/>
    <p:sldId id="481" r:id="rId96"/>
    <p:sldId id="487" r:id="rId97"/>
    <p:sldId id="383" r:id="rId98"/>
    <p:sldId id="372" r:id="rId99"/>
    <p:sldId id="468" r:id="rId100"/>
    <p:sldId id="469" r:id="rId101"/>
    <p:sldId id="473" r:id="rId102"/>
    <p:sldId id="470" r:id="rId103"/>
    <p:sldId id="471" r:id="rId104"/>
    <p:sldId id="472" r:id="rId105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64" autoAdjust="0"/>
  </p:normalViewPr>
  <p:slideViewPr>
    <p:cSldViewPr>
      <p:cViewPr varScale="1">
        <p:scale>
          <a:sx n="99" d="100"/>
          <a:sy n="99" d="100"/>
        </p:scale>
        <p:origin x="300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280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E5EAA-C438-4C86-9439-D12FB2F3A32E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54908-8F39-4829-9BE8-F83850E4015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CB6D8-1AFE-459C-BF3E-1E59BB8C2767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B475C-A7F6-4AEF-8E1E-1625DE44405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100</a:t>
            </a:fld>
            <a:endParaRPr lang="ru-RU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101</a:t>
            </a:fld>
            <a:endParaRPr lang="ru-RU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102</a:t>
            </a:fld>
            <a:endParaRPr lang="ru-RU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103</a:t>
            </a:fld>
            <a:endParaRPr lang="ru-RU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104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54</a:t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55</a:t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56</a:t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57</a:t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58</a:t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60</a:t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61</a:t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62</a:t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63</a:t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64</a:t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65</a:t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66</a:t>
            </a:fld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67</a:t>
            </a:fld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68</a:t>
            </a:fld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69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70</a:t>
            </a:fld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71</a:t>
            </a:fld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72</a:t>
            </a:fld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73</a:t>
            </a:fld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74</a:t>
            </a:fld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75</a:t>
            </a:fld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76</a:t>
            </a:fld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77</a:t>
            </a:fld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78</a:t>
            </a:fld>
            <a:endParaRPr 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79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80</a:t>
            </a:fld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81</a:t>
            </a:fld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82</a:t>
            </a:fld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83</a:t>
            </a:fld>
            <a:endParaRPr lang="ru-RU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84</a:t>
            </a:fld>
            <a:endParaRPr lang="ru-RU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85</a:t>
            </a:fld>
            <a:endParaRPr lang="ru-RU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86</a:t>
            </a:fld>
            <a:endParaRPr lang="ru-RU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87</a:t>
            </a:fld>
            <a:endParaRPr lang="ru-RU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88</a:t>
            </a:fld>
            <a:endParaRPr lang="ru-RU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90</a:t>
            </a:fld>
            <a:endParaRPr lang="ru-RU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91</a:t>
            </a:fld>
            <a:endParaRPr lang="ru-RU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92</a:t>
            </a:fld>
            <a:endParaRPr lang="ru-RU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93</a:t>
            </a:fld>
            <a:endParaRPr lang="ru-RU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94</a:t>
            </a:fld>
            <a:endParaRPr lang="ru-RU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95</a:t>
            </a:fld>
            <a:endParaRPr lang="ru-RU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96</a:t>
            </a:fld>
            <a:endParaRPr lang="ru-RU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97</a:t>
            </a:fld>
            <a:endParaRPr lang="ru-RU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98</a:t>
            </a:fld>
            <a:endParaRPr lang="ru-RU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44CE8-E18B-45D4-B778-ECC373B931A9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1480"/>
            <a:ext cx="7772400" cy="16201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Администрирование информационных систем и </a:t>
            </a:r>
            <a:r>
              <a:rPr lang="ru-RU" dirty="0" err="1" smtClean="0"/>
              <a:t>веб-порталов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2283718"/>
            <a:ext cx="9144000" cy="2787774"/>
          </a:xfrm>
        </p:spPr>
        <p:txBody>
          <a:bodyPr>
            <a:noAutofit/>
          </a:bodyPr>
          <a:lstStyle/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Установка сервера облачного хранилища </a:t>
            </a:r>
            <a:r>
              <a:rPr lang="en-US" sz="1400" dirty="0" err="1" smtClean="0">
                <a:solidFill>
                  <a:schemeClr val="tx1"/>
                </a:solidFill>
              </a:rPr>
              <a:t>OwnCloud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Установка и настройка клиента облачного хранилища </a:t>
            </a:r>
            <a:r>
              <a:rPr lang="en-US" sz="1400" dirty="0" err="1" smtClean="0">
                <a:solidFill>
                  <a:schemeClr val="tx1"/>
                </a:solidFill>
              </a:rPr>
              <a:t>OwnCloud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Создание общедоступных ссылок в облачном хранилище </a:t>
            </a:r>
            <a:r>
              <a:rPr lang="en-US" sz="1400" dirty="0" err="1" smtClean="0">
                <a:solidFill>
                  <a:schemeClr val="tx1"/>
                </a:solidFill>
              </a:rPr>
              <a:t>OwnCloud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Установка движка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Настройка русской культуры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Администрирование пользователей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Создание форумов и настройка прав доступа к ним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Стандартные </a:t>
            </a:r>
            <a:r>
              <a:rPr lang="ru-RU" sz="1400" dirty="0" err="1" smtClean="0">
                <a:solidFill>
                  <a:schemeClr val="tx1"/>
                </a:solidFill>
              </a:rPr>
              <a:t>форумные</a:t>
            </a:r>
            <a:r>
              <a:rPr lang="ru-RU" sz="1400" dirty="0" smtClean="0">
                <a:solidFill>
                  <a:schemeClr val="tx1"/>
                </a:solidFill>
              </a:rPr>
              <a:t> роли пользователей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Стандартные группы и их возможности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Возможности модератора по управлению пользователями и их сообщениями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2286000" y="1851670"/>
            <a:ext cx="4572000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3400" dirty="0" smtClean="0"/>
              <a:t>Тема 5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Entertainment\картинки\!картинки-по-админке\owncloud-screens\owncloud-au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5" y="0"/>
            <a:ext cx="696607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E:\Entertainment\картинки\!картинки-по-админке\forum\modaration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forum\answ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печать\forum\moderation-li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печать\forum\moderation-spl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печать\forum\moderation-split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2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0242" name="Picture 2" descr="E:\Entertainment\картинки\!картинки-по-админке\owncloud-screens\owncloud-cli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6" y="0"/>
            <a:ext cx="696606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Entertainment\картинки\!картинки-по-админке\owncloud-screens\owncloud-client-down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6" y="0"/>
            <a:ext cx="696606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Entertainment\картинки\!картинки-по-админке\owncloud-screens\owncloud-client-laun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744" y="0"/>
            <a:ext cx="666651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Entertainment\картинки\!картинки-по-админке\owncloud-screens\owncloud-client-config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356" y="0"/>
            <a:ext cx="876128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Entertainment\картинки\!картинки-по-админке\owncloud-screens\owncloud-client-config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7848" y="0"/>
            <a:ext cx="7308304" cy="51485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Entertainment\картинки\!картинки-по-админке\owncloud-screens\owncloud-client-config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-30817"/>
            <a:ext cx="7344816" cy="51743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Entertainment\картинки\!картинки-по-админке\owncloud-screens\owncloud-client-config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-1"/>
            <a:ext cx="7344816" cy="51618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Entertainment\картинки\!картинки-по-админке\owncloud-screens\owncloud-client-work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5084" y="0"/>
            <a:ext cx="69338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Entertainment\картинки\!картинки-по-админке\owncloud-screens\owncloud-brow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3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1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E:\Entertainment\картинки\!картинки-по-админке\owncloud-screens\copy-tar.PNG"/>
          <p:cNvPicPr>
            <a:picLocks noChangeAspect="1" noChangeArrowheads="1"/>
          </p:cNvPicPr>
          <p:nvPr/>
        </p:nvPicPr>
        <p:blipFill>
          <a:blip r:embed="rId3" cstate="print"/>
          <a:srcRect b="6383"/>
          <a:stretch>
            <a:fillRect/>
          </a:stretch>
        </p:blipFill>
        <p:spPr bwMode="auto">
          <a:xfrm>
            <a:off x="755362" y="-1"/>
            <a:ext cx="7633276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Entertainment\картинки\!картинки-по-админке\owncloud-screens\owncloud-create-lin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3" y="0"/>
            <a:ext cx="832423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Entertainment\картинки\!картинки-по-админке\owncloud-screens\owncloud-create-link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Entertainment\картинки\!картинки-по-админке\owncloud-screens\owncloud-create-link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Entertainment\картинки\!картинки-по-админке\owncloud-screens\owncloud-link-work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Entertainment\картинки\!картинки-по-админке\forum\ftp-cop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47070"/>
            <a:ext cx="9144000" cy="484936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4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Entertainment\картинки\!картинки-по-админке\forum\chown-chm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792" y="0"/>
            <a:ext cx="860241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Entertainment\картинки\!картинки-по-админке\forum\apache-config-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9542"/>
            <a:ext cx="9144000" cy="947451"/>
          </a:xfrm>
          <a:prstGeom prst="rect">
            <a:avLst/>
          </a:prstGeom>
          <a:noFill/>
        </p:spPr>
      </p:pic>
      <p:pic>
        <p:nvPicPr>
          <p:cNvPr id="25603" name="Picture 3" descr="E:\Entertainment\картинки\!картинки-по-админке\forum\apache-conf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931790"/>
            <a:ext cx="9144000" cy="16071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Entertainment\картинки\!картинки-по-админке\forum\phpbb-install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Entertainment\картинки\!картинки-по-админке\forum\phpbb-install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Entertainment\картинки\!картинки-по-админке\forum\phpbb-install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Entertainment\картинки\!картинки-по-админке\owncloud-screens\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417"/>
            <a:ext cx="9144000" cy="47886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Entertainment\картинки\!картинки-по-админке\forum\phpmyadmin-create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171" y="0"/>
            <a:ext cx="817365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:\Entertainment\картинки\!картинки-по-админке\forum\phpbb-install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792" y="3007"/>
            <a:ext cx="8316416" cy="51404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:\Entertainment\картинки\!картинки-по-админке\forum\phpbb-install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E:\Entertainment\картинки\!картинки-по-админке\forum\phpbb-install-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E:\Entertainment\картинки\!картинки-по-админке\forum\phpbb-install-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30" y="0"/>
            <a:ext cx="8112941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:\Entertainment\картинки\!картинки-по-админке\forum\phpbb-install-comple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30" y="0"/>
            <a:ext cx="8112940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E:\Entertainment\картинки\!картинки-по-админке\forum\phpbb-acp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E:\Entertainment\картинки\!картинки-по-админке\forum\phpbb-langpack-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E:\Entertainment\картинки\!картинки-по-админке\forum\phpbb-langpack-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Entertainment\картинки\!картинки-по-админке\forum\phpbb-langpack-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3885"/>
            <a:ext cx="9144000" cy="4557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Entertainment\картинки\!картинки-по-админке\owncloud-screens\chmod-after-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4931"/>
            <a:ext cx="9144000" cy="45536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5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36866" name="Picture 2" descr="E:\Entertainment\картинки\!картинки-по-админке\forum\phpbb-langpack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E:\Entertainment\картинки\!картинки-по-админке\forum\phpbb-langpack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1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E:\Entertainment\картинки\!картинки-по-админке\forum\phpbb-langpack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791" y="0"/>
            <a:ext cx="860241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E:\Entertainment\картинки\!картинки-по-админке\forum\phpbb-langpack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08670"/>
            <a:ext cx="9144000" cy="9261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Entertainment\картинки\!картинки-по-админке\forum\phpbb-langpack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0"/>
            <a:ext cx="8112944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E:\Entertainment\картинки\!картинки-по-админке\forum\phpbb-langpack-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837" y="-22431"/>
            <a:ext cx="8148327" cy="51659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E:\Entertainment\картинки\!картинки-по-админке\forum\phpbb-langpack-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4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 descr="E:\Entertainment\картинки\!картинки-по-админке\forum\phpbb-langpack-7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E:\Entertainment\картинки\!картинки-по-админке\forum\phpbb-langpack-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E:\Entertainment\картинки\!картинки-по-админке\forum\phpbb-langpack-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Entertainment\картинки\!картинки-по-админке\owncloud-screens\apache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"/>
            <a:ext cx="9143999" cy="904837"/>
          </a:xfrm>
          <a:prstGeom prst="rect">
            <a:avLst/>
          </a:prstGeom>
          <a:noFill/>
        </p:spPr>
      </p:pic>
      <p:pic>
        <p:nvPicPr>
          <p:cNvPr id="4099" name="Picture 3" descr="E:\Entertainment\картинки\!картинки-по-админке\owncloud-screens\apache-config-0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1419622"/>
            <a:ext cx="9144000" cy="1615807"/>
          </a:xfrm>
          <a:prstGeom prst="rect">
            <a:avLst/>
          </a:prstGeom>
          <a:noFill/>
        </p:spPr>
      </p:pic>
      <p:pic>
        <p:nvPicPr>
          <p:cNvPr id="4100" name="Picture 4" descr="E:\Entertainment\картинки\!картинки-по-админке\owncloud-screens\apache-enable-si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36328"/>
            <a:ext cx="9144000" cy="16071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Entertainment\картинки\!картинки-по-админке\forum\phpbb-langpack-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3885"/>
            <a:ext cx="9144000" cy="4557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E:\Entertainment\картинки\!картинки-по-админке\forum\phpbb-langpack-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984" y="0"/>
            <a:ext cx="8168032" cy="517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E:\Entertainment\картинки\!картинки-по-админке\forum\phpbb-langpack-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5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E:\Entertainment\картинки\!картинки-по-админке\forum\phpbb-langpack-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984" y="-34925"/>
            <a:ext cx="8168032" cy="517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печать\forum\langpack-bo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-15192"/>
            <a:ext cx="8136904" cy="51586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печать\forum\langpack-googleb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30" y="0"/>
            <a:ext cx="8112941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Культура назначается: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ru-RU" sz="6000" dirty="0" err="1" smtClean="0"/>
              <a:t>конфереции</a:t>
            </a:r>
            <a:r>
              <a:rPr lang="ru-RU" sz="6000" dirty="0" smtClean="0"/>
              <a:t> </a:t>
            </a:r>
            <a:r>
              <a:rPr lang="ru-RU" sz="6000" dirty="0" err="1" smtClean="0"/>
              <a:t>вцелом</a:t>
            </a:r>
            <a:r>
              <a:rPr lang="ru-RU" sz="6000" dirty="0" smtClean="0"/>
              <a:t> (для новых пользователей)</a:t>
            </a:r>
            <a:endParaRPr lang="en-US" sz="6000" dirty="0" smtClean="0"/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ru-RU" sz="6000" dirty="0" smtClean="0"/>
              <a:t>пользователю-основателю</a:t>
            </a:r>
            <a:endParaRPr lang="en-US" sz="6000" dirty="0" smtClean="0"/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ru-RU" sz="6000" dirty="0" smtClean="0"/>
              <a:t>ботам</a:t>
            </a:r>
          </a:p>
          <a:p>
            <a:endParaRPr lang="ru-RU" sz="60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6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50178" name="Picture 2" descr="E:\Entertainment\картинки\!картинки-по-админке\forum\activation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7" y="-1"/>
            <a:ext cx="8112946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E:\Entertainment\картинки\!картинки-по-админке\forum\activa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594" y="-34808"/>
            <a:ext cx="8170813" cy="51801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E:\Entertainment\картинки\!картинки-по-админке\forum\activation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5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Entertainment\картинки\!картинки-по-админке\owncloud-screens\apt-install-php-int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73746"/>
            <a:ext cx="9144000" cy="47960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Entertainment\картинки\!картинки-по-админке\forum\registration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E:\Entertainment\картинки\!картинки-по-админке\forum\registra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E:\Entertainment\картинки\!картинки-по-админке\forum\registration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E:\Entertainment\картинки\!картинки-по-админке\forum\registration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E:\Entertainment\картинки\!картинки-по-админке\forum\registration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0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E:\Entertainment\картинки\!картинки-по-админке\forum\registration-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68" y="-27465"/>
            <a:ext cx="8156265" cy="51709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E:\Entertainment\картинки\!картинки-по-админке\forum\registration-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052" y="0"/>
            <a:ext cx="761789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E:\Entertainment\картинки\!картинки-по-админке\forum\registration-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4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E:\Entertainment\картинки\!картинки-по-админке\forum\registration-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015" y="-50520"/>
            <a:ext cx="8229971" cy="5217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7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62466" name="Picture 2" descr="E:\Entertainment\картинки\!картинки-по-админке\forum\stru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497" y="-25400"/>
            <a:ext cx="8153006" cy="51688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Entertainment\картинки\!картинки-по-админке\owncloud-screens\owncloud-install-create-adm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542"/>
            <a:ext cx="9144000" cy="50544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E:\Entertainment\картинки\!картинки-по-админке\forum\acl.png"/>
          <p:cNvPicPr>
            <a:picLocks noChangeAspect="1" noChangeArrowheads="1"/>
          </p:cNvPicPr>
          <p:nvPr/>
        </p:nvPicPr>
        <p:blipFill>
          <a:blip r:embed="rId3" cstate="print"/>
          <a:srcRect l="4595" t="6488" r="16817" b="5903"/>
          <a:stretch>
            <a:fillRect/>
          </a:stretch>
        </p:blipFill>
        <p:spPr bwMode="auto">
          <a:xfrm>
            <a:off x="460060" y="-10903"/>
            <a:ext cx="8223881" cy="51544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121364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Структура сайта на движке </a:t>
            </a:r>
            <a:r>
              <a:rPr lang="en-US" dirty="0" err="1" smtClean="0"/>
              <a:t>PhpBB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491630"/>
            <a:ext cx="9144000" cy="365186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 smtClean="0"/>
              <a:t>конференция – сайт </a:t>
            </a:r>
            <a:r>
              <a:rPr lang="ru-RU" sz="6000" dirty="0" err="1" smtClean="0"/>
              <a:t>вцелом</a:t>
            </a:r>
            <a:endParaRPr lang="en-US" sz="6000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 smtClean="0"/>
              <a:t>категории (разделы) форумов</a:t>
            </a:r>
            <a:endParaRPr lang="en-US" sz="6000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 smtClean="0"/>
              <a:t>форумы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 smtClean="0"/>
              <a:t>темы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 smtClean="0"/>
              <a:t>сообщения</a:t>
            </a:r>
          </a:p>
          <a:p>
            <a:pPr>
              <a:spcBef>
                <a:spcPts val="600"/>
              </a:spcBef>
            </a:pPr>
            <a:endParaRPr lang="ru-RU" sz="6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E:\Entertainment\картинки\!картинки-по-админке\forum\acl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E:\Entertainment\картинки\!картинки-по-админке\forum\acl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649" y="0"/>
            <a:ext cx="815470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E:\Entertainment\картинки\!картинки-по-админке\forum\acl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E:\Entertainment\картинки\!картинки-по-админке\forum\acl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186" y="-42852"/>
            <a:ext cx="8219629" cy="5211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E:\Entertainment\картинки\!картинки-по-админке\forum\us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8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E:\Entertainment\картинки\!картинки-по-админке\forum\usage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E:\Entertainment\картинки\!картинки-по-админке\forum\usage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E:\Entertainment\картинки\!картинки-по-админке\forum\usage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Entertainment\картинки\!картинки-по-админке\owncloud-screens\owncloud-install-create-db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934" y="0"/>
            <a:ext cx="711013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E:\Entertainment\картинки\!картинки-по-админке\forum\role-li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E:\Entertainment\картинки\!картинки-по-админке\forum\role-no-access.png"/>
          <p:cNvPicPr>
            <a:picLocks noChangeAspect="1" noChangeArrowheads="1"/>
          </p:cNvPicPr>
          <p:nvPr/>
        </p:nvPicPr>
        <p:blipFill>
          <a:blip r:embed="rId3" cstate="print"/>
          <a:srcRect l="4800" t="7776" r="17166" b="5881"/>
          <a:stretch>
            <a:fillRect/>
          </a:stretch>
        </p:blipFill>
        <p:spPr bwMode="auto">
          <a:xfrm>
            <a:off x="437956" y="0"/>
            <a:ext cx="826808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E:\Entertainment\картинки\!картинки-по-админке\forum\role-read-onl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E:\Entertainment\картинки\!картинки-по-админке\forum\role-limi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E:\Entertainment\картинки\!картинки-по-админке\forum\role-standar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617" y="-13837"/>
            <a:ext cx="8134767" cy="51573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E:\Entertainment\картинки\!картинки-по-админке\forum\role-full-acc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E:\Entertainment\картинки\!картинки-по-админке\forum\role-modera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602" y="-13856"/>
            <a:ext cx="8134797" cy="515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E:\Entertainment\картинки\!картинки-по-админке\forum\role-b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-1"/>
            <a:ext cx="8112943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2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9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E:\печать\forum\group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8112942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forum\group-add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Entertainment\картинки\!картинки-по-админке\owncloud-screens\owncloud-install-db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5" y="0"/>
            <a:ext cx="696607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E:\Entertainment\картинки\!картинки-по-админке\forum\role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Entertainment\картинки\!картинки-по-админке\forum\role-adm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печать\forum\group-moderator-r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печать\forum\group-admin-r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печать\forum\group-admin-rights-ot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печать\forum\foun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Иерархия прав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75856" y="1203598"/>
            <a:ext cx="2736304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Пользователь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75856" y="2067694"/>
            <a:ext cx="2736304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Группа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291830"/>
            <a:ext cx="4176464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Роли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932040" y="3291830"/>
            <a:ext cx="4139952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 smtClean="0"/>
              <a:t>Форумные</a:t>
            </a:r>
            <a:r>
              <a:rPr lang="ru-RU" sz="2400" dirty="0" smtClean="0"/>
              <a:t> роли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7504" y="4083918"/>
            <a:ext cx="4176464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Действия на конференции </a:t>
            </a:r>
            <a:r>
              <a:rPr lang="ru-RU" sz="2400" dirty="0" err="1" smtClean="0"/>
              <a:t>вцелом</a:t>
            </a: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932040" y="4083918"/>
            <a:ext cx="4139952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Действия в конкретном форуме</a:t>
            </a:r>
            <a:endParaRPr lang="ru-RU" sz="2400" dirty="0"/>
          </a:p>
        </p:txBody>
      </p:sp>
      <p:cxnSp>
        <p:nvCxnSpPr>
          <p:cNvPr id="12" name="Прямая со стрелкой 11"/>
          <p:cNvCxnSpPr>
            <a:stCxn id="4" idx="2"/>
            <a:endCxn id="5" idx="0"/>
          </p:cNvCxnSpPr>
          <p:nvPr/>
        </p:nvCxnSpPr>
        <p:spPr>
          <a:xfrm>
            <a:off x="4644008" y="170765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Прямая со стрелкой 13"/>
          <p:cNvCxnSpPr>
            <a:stCxn id="5" idx="1"/>
            <a:endCxn id="6" idx="0"/>
          </p:cNvCxnSpPr>
          <p:nvPr/>
        </p:nvCxnSpPr>
        <p:spPr>
          <a:xfrm flipH="1">
            <a:off x="2195736" y="2319722"/>
            <a:ext cx="1080120" cy="972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Прямая со стрелкой 15"/>
          <p:cNvCxnSpPr>
            <a:stCxn id="5" idx="3"/>
            <a:endCxn id="7" idx="0"/>
          </p:cNvCxnSpPr>
          <p:nvPr/>
        </p:nvCxnSpPr>
        <p:spPr>
          <a:xfrm>
            <a:off x="6012160" y="2319722"/>
            <a:ext cx="989856" cy="972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Прямая со стрелкой 17"/>
          <p:cNvCxnSpPr>
            <a:stCxn id="6" idx="2"/>
            <a:endCxn id="8" idx="0"/>
          </p:cNvCxnSpPr>
          <p:nvPr/>
        </p:nvCxnSpPr>
        <p:spPr>
          <a:xfrm>
            <a:off x="2195736" y="379588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Прямая со стрелкой 20"/>
          <p:cNvCxnSpPr>
            <a:stCxn id="7" idx="2"/>
            <a:endCxn id="9" idx="0"/>
          </p:cNvCxnSpPr>
          <p:nvPr/>
        </p:nvCxnSpPr>
        <p:spPr>
          <a:xfrm>
            <a:off x="7002016" y="379588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08285" y="4517707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10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82946" name="Picture 2" descr="E:\Entertainment\картинки\!картинки-по-админке\forum\modar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E:\Entertainment\картинки\!картинки-по-админке\forum\modara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746" y="1"/>
            <a:ext cx="8120509" cy="5148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E:\Entertainment\картинки\!картинки-по-админке\forum\modaration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41418</TotalTime>
  <Words>252</Words>
  <Application>Microsoft Office PowerPoint</Application>
  <PresentationFormat>Экран (16:9)</PresentationFormat>
  <Paragraphs>143</Paragraphs>
  <Slides>104</Slides>
  <Notes>104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104</vt:i4>
      </vt:variant>
    </vt:vector>
  </HeadingPairs>
  <TitlesOfParts>
    <vt:vector size="108" baseType="lpstr">
      <vt:lpstr>Arial</vt:lpstr>
      <vt:lpstr>Arial Black</vt:lpstr>
      <vt:lpstr>Calibri</vt:lpstr>
      <vt:lpstr>Тема Office</vt:lpstr>
      <vt:lpstr>Администрирование информационных систем и веб-порталов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Культура назначается: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сайта на движке PhpBB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Иерархия прав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RePack by SPecialiST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Главный</dc:creator>
  <cp:lastModifiedBy>514v4</cp:lastModifiedBy>
  <cp:revision>1733</cp:revision>
  <dcterms:created xsi:type="dcterms:W3CDTF">2020-02-03T20:15:10Z</dcterms:created>
  <dcterms:modified xsi:type="dcterms:W3CDTF">2023-01-06T13:11:51Z</dcterms:modified>
</cp:coreProperties>
</file>